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52241-33FD-472C-9202-53999B9045D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9F1F5-855C-4602-808F-2274588D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5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self; allow panelists</a:t>
            </a:r>
            <a:r>
              <a:rPr lang="en-US" baseline="0" dirty="0" smtClean="0"/>
              <a:t> to introduce themselves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F1F5-855C-4602-808F-2274588D0B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09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each slide:</a:t>
            </a:r>
            <a:r>
              <a:rPr lang="en-US" baseline="0" dirty="0" smtClean="0"/>
              <a:t> state topic, read statement, ask question, allow panelists to respond.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F1F5-855C-4602-808F-2274588D0B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58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F1F5-855C-4602-808F-2274588D0B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29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F1F5-855C-4602-808F-2274588D0B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06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audience if they have questions for panelists.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F1F5-855C-4602-808F-2274588D0B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6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B922BC-7ABE-43CD-94F9-0F76D0B46FA8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2CF2D9-1249-4152-A139-A993111ED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922BC-7ABE-43CD-94F9-0F76D0B46FA8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CF2D9-1249-4152-A139-A993111ED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922BC-7ABE-43CD-94F9-0F76D0B46FA8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CF2D9-1249-4152-A139-A993111ED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922BC-7ABE-43CD-94F9-0F76D0B46FA8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CF2D9-1249-4152-A139-A993111EDB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922BC-7ABE-43CD-94F9-0F76D0B46FA8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CF2D9-1249-4152-A139-A993111EDB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922BC-7ABE-43CD-94F9-0F76D0B46FA8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CF2D9-1249-4152-A139-A993111EDB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922BC-7ABE-43CD-94F9-0F76D0B46FA8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CF2D9-1249-4152-A139-A993111EDB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922BC-7ABE-43CD-94F9-0F76D0B46FA8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CF2D9-1249-4152-A139-A993111EDB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922BC-7ABE-43CD-94F9-0F76D0B46FA8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CF2D9-1249-4152-A139-A993111ED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B922BC-7ABE-43CD-94F9-0F76D0B46FA8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CF2D9-1249-4152-A139-A993111EDB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B922BC-7ABE-43CD-94F9-0F76D0B46FA8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2CF2D9-1249-4152-A139-A993111EDB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B922BC-7ABE-43CD-94F9-0F76D0B46FA8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2CF2D9-1249-4152-A139-A993111EDB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829761"/>
          </a:xfrm>
        </p:spPr>
        <p:txBody>
          <a:bodyPr/>
          <a:lstStyle/>
          <a:p>
            <a:r>
              <a:rPr lang="en-US" dirty="0" smtClean="0"/>
              <a:t>Best Practices in Online and Hybrid Courses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167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Southeast Regional Meeting</a:t>
            </a:r>
          </a:p>
          <a:p>
            <a:r>
              <a:rPr lang="en-US" dirty="0" smtClean="0"/>
              <a:t>American Accounting Association</a:t>
            </a:r>
          </a:p>
          <a:p>
            <a:r>
              <a:rPr lang="en-US" dirty="0" smtClean="0"/>
              <a:t>Asheville, NC</a:t>
            </a:r>
          </a:p>
          <a:p>
            <a:r>
              <a:rPr lang="en-US" dirty="0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4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Moderator</a:t>
            </a:r>
          </a:p>
          <a:p>
            <a:pPr lvl="1"/>
            <a:r>
              <a:rPr lang="en-US" dirty="0" smtClean="0"/>
              <a:t>Brenda Mattison</a:t>
            </a:r>
          </a:p>
          <a:p>
            <a:pPr lvl="2"/>
            <a:r>
              <a:rPr lang="en-US" dirty="0" smtClean="0"/>
              <a:t>Tri–County Technical College, Pendleton, SC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Panelists</a:t>
            </a:r>
          </a:p>
          <a:p>
            <a:pPr lvl="1"/>
            <a:r>
              <a:rPr lang="en-US" dirty="0" smtClean="0"/>
              <a:t>Carol Hughes</a:t>
            </a:r>
          </a:p>
          <a:p>
            <a:pPr lvl="2"/>
            <a:r>
              <a:rPr lang="en-US" dirty="0" smtClean="0"/>
              <a:t>Asheville–Buncombe Technical College, Asheville, NC</a:t>
            </a:r>
          </a:p>
          <a:p>
            <a:pPr lvl="2"/>
            <a:r>
              <a:rPr lang="en-US" dirty="0" smtClean="0"/>
              <a:t>University of North Carolina at Asheville, Asheville, NC</a:t>
            </a:r>
          </a:p>
          <a:p>
            <a:pPr lvl="1"/>
            <a:r>
              <a:rPr lang="en-US" dirty="0" smtClean="0"/>
              <a:t>Tracie Miller–Nobles</a:t>
            </a:r>
          </a:p>
          <a:p>
            <a:pPr lvl="2"/>
            <a:r>
              <a:rPr lang="en-US" dirty="0" smtClean="0"/>
              <a:t>Austin Community College, Austin, TX</a:t>
            </a:r>
          </a:p>
          <a:p>
            <a:pPr lvl="1"/>
            <a:r>
              <a:rPr lang="en-US" dirty="0" smtClean="0"/>
              <a:t>Cathy J. Scott</a:t>
            </a:r>
          </a:p>
          <a:p>
            <a:pPr lvl="2"/>
            <a:r>
              <a:rPr lang="en-US" dirty="0" smtClean="0"/>
              <a:t>Navarro College, Corsicana, TX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69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tells us that the first two–three weeks are critical in student participation and retention.</a:t>
            </a:r>
          </a:p>
          <a:p>
            <a:r>
              <a:rPr lang="en-US" b="1" u="sng" dirty="0"/>
              <a:t>QUESTION:</a:t>
            </a:r>
            <a:r>
              <a:rPr lang="en-US" dirty="0"/>
              <a:t> What do you do to motivate students at the beginning of your course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supportive course community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154" y="4267200"/>
            <a:ext cx="4754845" cy="233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45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Engagement needs to continue past the first few weeks.</a:t>
            </a:r>
          </a:p>
          <a:p>
            <a:r>
              <a:rPr lang="en-US" b="1" u="sng" dirty="0"/>
              <a:t>QUESTION:</a:t>
            </a:r>
            <a:r>
              <a:rPr lang="en-US" dirty="0"/>
              <a:t> What have you found to be the most effective ways to engage students in your </a:t>
            </a:r>
            <a:r>
              <a:rPr lang="en-US" dirty="0" smtClean="0"/>
              <a:t>course, with you, </a:t>
            </a:r>
            <a:r>
              <a:rPr lang="en-US" dirty="0"/>
              <a:t>and with each other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Long–term engagement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3962400"/>
            <a:ext cx="4991100" cy="252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34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technology is a powerful way to increase student-to-student and student-to-teacher interaction. </a:t>
            </a:r>
          </a:p>
          <a:p>
            <a:r>
              <a:rPr lang="en-US" b="1" u="sng" dirty="0" smtClean="0"/>
              <a:t>QUESTION</a:t>
            </a:r>
            <a:r>
              <a:rPr lang="en-US" b="1" u="sng" dirty="0"/>
              <a:t>:</a:t>
            </a:r>
            <a:r>
              <a:rPr lang="en-US" dirty="0"/>
              <a:t> What type of </a:t>
            </a:r>
            <a:r>
              <a:rPr lang="en-US" dirty="0" smtClean="0"/>
              <a:t>technologies </a:t>
            </a:r>
            <a:r>
              <a:rPr lang="en-US" dirty="0"/>
              <a:t>are you using in your </a:t>
            </a:r>
            <a:r>
              <a:rPr lang="en-US" dirty="0" smtClean="0"/>
              <a:t>courses?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Incorporating technologies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775541"/>
            <a:ext cx="3695698" cy="277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07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online class takes a significant amount of work, often more that a traditional class.</a:t>
            </a:r>
          </a:p>
          <a:p>
            <a:r>
              <a:rPr lang="en-US" b="1" u="sng" dirty="0" smtClean="0"/>
              <a:t>QUESTION:</a:t>
            </a:r>
            <a:r>
              <a:rPr lang="en-US" dirty="0" smtClean="0"/>
              <a:t> What time management tips can you share regarding online classroom management?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management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10000"/>
            <a:ext cx="38862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54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questions for the panelists?</a:t>
            </a:r>
          </a:p>
          <a:p>
            <a:r>
              <a:rPr lang="en-US" dirty="0" smtClean="0"/>
              <a:t>Do you have something you would like to share?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4648200"/>
            <a:ext cx="2946400" cy="2209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3642360"/>
            <a:ext cx="1714500" cy="171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814303"/>
            <a:ext cx="1661310" cy="21285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2286000"/>
            <a:ext cx="1714500" cy="1714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391" y="4419600"/>
            <a:ext cx="137160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4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Carol </a:t>
            </a:r>
            <a:r>
              <a:rPr lang="en-US" dirty="0"/>
              <a:t>Hughes</a:t>
            </a:r>
          </a:p>
          <a:p>
            <a:pPr lvl="1"/>
            <a:r>
              <a:rPr lang="en-US" dirty="0"/>
              <a:t>Asheville–Buncombe Technical College, Asheville, </a:t>
            </a:r>
            <a:r>
              <a:rPr lang="en-US" dirty="0" smtClean="0"/>
              <a:t>NC</a:t>
            </a:r>
          </a:p>
          <a:p>
            <a:pPr lvl="1"/>
            <a:r>
              <a:rPr lang="en-US" dirty="0"/>
              <a:t>University of North Carolina at Asheville, Asheville, </a:t>
            </a:r>
            <a:r>
              <a:rPr lang="en-US" dirty="0" smtClean="0"/>
              <a:t>NC</a:t>
            </a:r>
          </a:p>
          <a:p>
            <a:pPr lvl="1"/>
            <a:r>
              <a:rPr lang="en-US" dirty="0"/>
              <a:t>carolynbhughes@abtech.edu</a:t>
            </a:r>
          </a:p>
          <a:p>
            <a:r>
              <a:rPr lang="en-US" dirty="0"/>
              <a:t>Tracie Miller–Nobles</a:t>
            </a:r>
          </a:p>
          <a:p>
            <a:pPr lvl="1"/>
            <a:r>
              <a:rPr lang="en-US" dirty="0"/>
              <a:t>Austin Community College, Austin, </a:t>
            </a:r>
            <a:r>
              <a:rPr lang="en-US" dirty="0" smtClean="0"/>
              <a:t>TX</a:t>
            </a:r>
          </a:p>
          <a:p>
            <a:pPr lvl="1"/>
            <a:r>
              <a:rPr lang="en-US" dirty="0"/>
              <a:t>tracie.nobles@gmail.com</a:t>
            </a:r>
          </a:p>
          <a:p>
            <a:r>
              <a:rPr lang="en-US" dirty="0"/>
              <a:t>Cathy J. Scott</a:t>
            </a:r>
          </a:p>
          <a:p>
            <a:pPr lvl="1"/>
            <a:r>
              <a:rPr lang="en-US" dirty="0"/>
              <a:t>Navarro College, Corsicana, </a:t>
            </a:r>
            <a:r>
              <a:rPr lang="en-US" dirty="0" smtClean="0"/>
              <a:t>TX</a:t>
            </a:r>
          </a:p>
          <a:p>
            <a:pPr lvl="1"/>
            <a:r>
              <a:rPr lang="en-US" dirty="0" smtClean="0"/>
              <a:t>cathy.scott@navarrocollege.edu</a:t>
            </a:r>
          </a:p>
          <a:p>
            <a:r>
              <a:rPr lang="en-US" dirty="0"/>
              <a:t>Brenda Mattison</a:t>
            </a:r>
          </a:p>
          <a:p>
            <a:pPr lvl="1"/>
            <a:r>
              <a:rPr lang="en-US" dirty="0"/>
              <a:t>Tri–County Technical College, Pendleton, </a:t>
            </a:r>
            <a:r>
              <a:rPr lang="en-US" dirty="0" smtClean="0"/>
              <a:t>SC</a:t>
            </a:r>
          </a:p>
          <a:p>
            <a:pPr lvl="1"/>
            <a:r>
              <a:rPr lang="en-US" dirty="0" smtClean="0"/>
              <a:t>bmattiso@tctc.edu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2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317</Words>
  <Application>Microsoft Office PowerPoint</Application>
  <PresentationFormat>On-screen Show (4:3)</PresentationFormat>
  <Paragraphs>54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Lucida Sans Unicode</vt:lpstr>
      <vt:lpstr>Verdana</vt:lpstr>
      <vt:lpstr>Wingdings 2</vt:lpstr>
      <vt:lpstr>Wingdings 3</vt:lpstr>
      <vt:lpstr>Concourse</vt:lpstr>
      <vt:lpstr>Best Practices in Online and Hybrid Courses</vt:lpstr>
      <vt:lpstr>PowerPoint Presentation</vt:lpstr>
      <vt:lpstr>Creating a supportive course community</vt:lpstr>
      <vt:lpstr>Long–term engagement</vt:lpstr>
      <vt:lpstr>Incorporating technologies</vt:lpstr>
      <vt:lpstr>Classroom management</vt:lpstr>
      <vt:lpstr>Questions</vt:lpstr>
      <vt:lpstr>Thank you!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in Online and Hybrid Courses</dc:title>
  <dc:creator>Brenda</dc:creator>
  <cp:lastModifiedBy>Test User</cp:lastModifiedBy>
  <cp:revision>13</cp:revision>
  <dcterms:created xsi:type="dcterms:W3CDTF">2015-04-15T00:38:43Z</dcterms:created>
  <dcterms:modified xsi:type="dcterms:W3CDTF">2015-04-22T11:53:23Z</dcterms:modified>
</cp:coreProperties>
</file>